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4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ype="http://schemas.openxmlformats.org/officeDocument/2006/relationships/presProps" Target="presProps.xml"/>  <Relationship Id="rId41" Type="http://schemas.openxmlformats.org/officeDocument/2006/relationships/viewProps" Target="viewProps.xml"/>  <Relationship Id="rId42" Type="http://schemas.openxmlformats.org/officeDocument/2006/relationships/theme" Target="theme/theme1.xml"/>  <Relationship Id="rId43" Type="http://schemas.openxmlformats.org/officeDocument/2006/relationships/tableStyles" Target="tableStyles.xml"/>  <Relationship Id="rId44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405c5f8-ffb5-4655-add9-5634dcffc31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fdfa464-ebfe-4a0c-8f69-745fada6b19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3aa4edd-05ce-4263-bcf8-020f1b7e801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7101ce4-ec0a-4fdb-8fc1-0280403e3a2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3c81506-6009-4d21-9e8e-931d0f0b140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4681882-afbb-4bd4-9c5a-f0903df7cfa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65c36ae-3a92-471a-b443-9321b3eb31b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9bd3ac3-f850-4391-bc84-6fcec770e86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f2e6c5a-25e9-4bd7-b9c1-a07eda6f7d2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e0170d5-7f32-4a1d-8446-02c7f5c72ae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8ec4a1b-9eff-45dd-823b-a858c181f00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67c9c21-bb4d-4c3a-9f52-8a7b8b68acc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cbd71bf-aa3a-46c0-b7e2-4d3ebac3ad5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cb21368-2b2d-4c5b-80e3-d39af3f5bd7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2c5ece5-0e80-47cc-871e-727a20e258b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26496ad-13a0-4a1a-ac7f-90488033114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4cb9953-f100-4b93-ad67-3ae23e1d96e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21a84f3-6028-41dc-b92c-3ce2b62ae0e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e67b574-cba9-4d7c-bf54-554efb7ec20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a252d0b-69d1-4e52-aa7b-966b95f46f6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d5653df-22aa-476c-b753-1d8a06d8481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8be67a1-4c60-48ae-9344-7e27396bde0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631ba3d-59af-4a6f-bce3-012db6bd9fd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007502b-9353-4513-9f0f-e073014846e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f462ba3-d6f9-4670-aa12-e115896664e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ef62ab6-e70b-4aa2-ac0d-29dddf6d08b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18e39c0-a3a8-47aa-b4b0-ce336bc3c1b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1836d23-439e-4320-9b02-46eeef779fa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85bbdb6-f5c8-49e1-bf83-f9a5f631426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35d6a8b-79b5-48e2-8150-d0dabe28583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b939dad-c489-4740-baf3-db9d7e2dac4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19b3936-1441-4120-9a69-3b94ee5ed7c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41f6e7c-d874-48c7-8581-d597d81bb9d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03313f6-9e52-49d4-987e-46ff0c99ec6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98f90b2-db50-4025-b8a1-334356ab2c6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6cdaa26-19e2-498f-b821-adc7c7f7629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9ad1bf9-2c78-48fa-b8cd-69bf8fbdcd8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fd3e28f-9a85-4cb1-b3a8-0cceb2ce9cf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38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2024-10-12T11:30:16.514Z</dcterms:created>
  <dcterms:modified xsi:type="dcterms:W3CDTF">2024-10-12T11:30:16.514Z</dcterms:modified>
</cp:coreProperties>
</file>